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3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6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102" y="6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82C2-061D-4F46-BFB5-C406E0143FAC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6B0D-6E92-42AA-B099-8CAE86AC4B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823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82C2-061D-4F46-BFB5-C406E0143FAC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6B0D-6E92-42AA-B099-8CAE86AC4B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048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82C2-061D-4F46-BFB5-C406E0143FAC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6B0D-6E92-42AA-B099-8CAE86AC4B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8944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6435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82C2-061D-4F46-BFB5-C406E0143FAC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6B0D-6E92-42AA-B099-8CAE86AC4B0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72428" y="941560"/>
            <a:ext cx="1211957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150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82C2-061D-4F46-BFB5-C406E0143FAC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6B0D-6E92-42AA-B099-8CAE86AC4B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023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82C2-061D-4F46-BFB5-C406E0143FAC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6B0D-6E92-42AA-B099-8CAE86AC4B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9231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82C2-061D-4F46-BFB5-C406E0143FAC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6B0D-6E92-42AA-B099-8CAE86AC4B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02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82C2-061D-4F46-BFB5-C406E0143FAC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6B0D-6E92-42AA-B099-8CAE86AC4B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4069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82C2-061D-4F46-BFB5-C406E0143FAC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6B0D-6E92-42AA-B099-8CAE86AC4B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2367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82C2-061D-4F46-BFB5-C406E0143FAC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6B0D-6E92-42AA-B099-8CAE86AC4B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9509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82C2-061D-4F46-BFB5-C406E0143FAC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6B0D-6E92-42AA-B099-8CAE86AC4B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1676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082C2-061D-4F46-BFB5-C406E0143FAC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26B0D-6E92-42AA-B099-8CAE86AC4B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532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76805"/>
          </a:xfrm>
        </p:spPr>
        <p:txBody>
          <a:bodyPr/>
          <a:lstStyle/>
          <a:p>
            <a:r>
              <a:rPr lang="ko-KR" altLang="en-US" i="1" dirty="0" err="1"/>
              <a:t>사업명</a:t>
            </a:r>
            <a:endParaRPr lang="ko-KR" altLang="en-US" i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4249738"/>
            <a:ext cx="9144000" cy="1655762"/>
          </a:xfrm>
        </p:spPr>
        <p:txBody>
          <a:bodyPr>
            <a:normAutofit/>
          </a:bodyPr>
          <a:lstStyle/>
          <a:p>
            <a:r>
              <a:rPr lang="ko-KR" altLang="en-US" sz="3200" i="1" dirty="0"/>
              <a:t>회사</a:t>
            </a:r>
            <a:r>
              <a:rPr lang="en-US" altLang="ko-KR" sz="3200" i="1" dirty="0"/>
              <a:t>(</a:t>
            </a:r>
            <a:r>
              <a:rPr lang="ko-KR" altLang="en-US" sz="3200" i="1" dirty="0"/>
              <a:t>제출자</a:t>
            </a:r>
            <a:r>
              <a:rPr lang="en-US" altLang="ko-KR" sz="3200" i="1" dirty="0"/>
              <a:t>)</a:t>
            </a:r>
            <a:r>
              <a:rPr lang="ko-KR" altLang="en-US" sz="3200" i="1" dirty="0"/>
              <a:t>명</a:t>
            </a:r>
            <a:endParaRPr lang="en-US" altLang="ko-KR" sz="3200" i="1" dirty="0"/>
          </a:p>
        </p:txBody>
      </p:sp>
    </p:spTree>
    <p:extLst>
      <p:ext uri="{BB962C8B-B14F-4D97-AF65-F5344CB8AC3E}">
        <p14:creationId xmlns:p14="http://schemas.microsoft.com/office/powerpoint/2010/main" val="3520867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서비스 개요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635507"/>
            <a:ext cx="10515600" cy="4351338"/>
          </a:xfrm>
        </p:spPr>
        <p:txBody>
          <a:bodyPr/>
          <a:lstStyle/>
          <a:p>
            <a:r>
              <a:rPr lang="en-US" altLang="ko-KR" i="1" dirty="0"/>
              <a:t> </a:t>
            </a:r>
            <a:r>
              <a:rPr lang="ko-KR" altLang="en-US" i="1" dirty="0"/>
              <a:t>제안 배경</a:t>
            </a:r>
            <a:endParaRPr lang="en-US" altLang="ko-KR" i="1" dirty="0"/>
          </a:p>
          <a:p>
            <a:r>
              <a:rPr lang="en-US" altLang="ko-KR" i="1" dirty="0"/>
              <a:t> </a:t>
            </a:r>
            <a:r>
              <a:rPr lang="ko-KR" altLang="en-US" i="1" dirty="0"/>
              <a:t>목표 시장 및 대상 산업</a:t>
            </a:r>
            <a:r>
              <a:rPr lang="en-US" altLang="ko-KR" i="1" dirty="0"/>
              <a:t>(</a:t>
            </a:r>
            <a:r>
              <a:rPr lang="ko-KR" altLang="en-US" i="1" dirty="0"/>
              <a:t>품목</a:t>
            </a:r>
            <a:r>
              <a:rPr lang="en-US" altLang="ko-KR" i="1" dirty="0"/>
              <a:t>) – </a:t>
            </a:r>
            <a:r>
              <a:rPr lang="ko-KR" altLang="en-US" i="1" dirty="0"/>
              <a:t>시장현황 등을 포함</a:t>
            </a:r>
            <a:endParaRPr lang="en-US" altLang="ko-KR" i="1" dirty="0"/>
          </a:p>
          <a:p>
            <a:r>
              <a:rPr lang="en-US" altLang="ko-KR" i="1" dirty="0"/>
              <a:t> </a:t>
            </a:r>
            <a:r>
              <a:rPr lang="ko-KR" altLang="en-US" i="1" dirty="0"/>
              <a:t>대상</a:t>
            </a:r>
            <a:r>
              <a:rPr lang="en-US" altLang="ko-KR" i="1" dirty="0"/>
              <a:t>(</a:t>
            </a:r>
            <a:r>
              <a:rPr lang="ko-KR" altLang="en-US" i="1" dirty="0"/>
              <a:t>목표</a:t>
            </a:r>
            <a:r>
              <a:rPr lang="en-US" altLang="ko-KR" i="1" dirty="0"/>
              <a:t>)</a:t>
            </a:r>
            <a:r>
              <a:rPr lang="ko-KR" altLang="en-US" i="1" dirty="0"/>
              <a:t>고객</a:t>
            </a:r>
            <a:endParaRPr lang="en-US" altLang="ko-KR" i="1" dirty="0"/>
          </a:p>
          <a:p>
            <a:r>
              <a:rPr lang="en-US" altLang="ko-KR" i="1" dirty="0"/>
              <a:t> </a:t>
            </a:r>
            <a:r>
              <a:rPr lang="ko-KR" altLang="en-US" i="1" dirty="0"/>
              <a:t>사업모델</a:t>
            </a:r>
            <a:r>
              <a:rPr lang="en-US" altLang="ko-KR" i="1" dirty="0"/>
              <a:t>, </a:t>
            </a:r>
            <a:r>
              <a:rPr lang="ko-KR" altLang="en-US" i="1" dirty="0"/>
              <a:t>개요 등 약술</a:t>
            </a:r>
            <a:endParaRPr lang="en-US" altLang="ko-KR" i="1" dirty="0"/>
          </a:p>
        </p:txBody>
      </p:sp>
    </p:spTree>
    <p:extLst>
      <p:ext uri="{BB962C8B-B14F-4D97-AF65-F5344CB8AC3E}">
        <p14:creationId xmlns:p14="http://schemas.microsoft.com/office/powerpoint/2010/main" val="2549457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서비스 세부내용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578882"/>
            <a:ext cx="10515600" cy="4351338"/>
          </a:xfrm>
        </p:spPr>
        <p:txBody>
          <a:bodyPr/>
          <a:lstStyle/>
          <a:p>
            <a:r>
              <a:rPr lang="ko-KR" altLang="en-US" i="1" dirty="0"/>
              <a:t>단계</a:t>
            </a:r>
            <a:r>
              <a:rPr lang="en-US" altLang="ko-KR" i="1" dirty="0"/>
              <a:t>/</a:t>
            </a:r>
            <a:r>
              <a:rPr lang="ko-KR" altLang="en-US" i="1" dirty="0"/>
              <a:t>절차 별 세부 실행계획</a:t>
            </a:r>
            <a:endParaRPr lang="en-US" altLang="ko-KR" i="1" dirty="0"/>
          </a:p>
          <a:p>
            <a:r>
              <a:rPr lang="ko-KR" altLang="en-US" i="1" dirty="0"/>
              <a:t>현지 파트너 등 현지화 추진 방안 </a:t>
            </a:r>
            <a:endParaRPr lang="en-US" altLang="ko-KR" i="1" dirty="0"/>
          </a:p>
          <a:p>
            <a:r>
              <a:rPr lang="ko-KR" altLang="en-US" i="1" dirty="0"/>
              <a:t>전체 추진일정</a:t>
            </a:r>
            <a:endParaRPr lang="en-US" altLang="ko-KR" i="1" dirty="0"/>
          </a:p>
        </p:txBody>
      </p:sp>
    </p:spTree>
    <p:extLst>
      <p:ext uri="{BB962C8B-B14F-4D97-AF65-F5344CB8AC3E}">
        <p14:creationId xmlns:p14="http://schemas.microsoft.com/office/powerpoint/2010/main" val="375353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기대효과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수혜자 관점에서의 기대효과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- </a:t>
            </a:r>
            <a:r>
              <a:rPr lang="ko-KR" altLang="en-US" dirty="0" err="1"/>
              <a:t>수혜기업수</a:t>
            </a:r>
            <a:r>
              <a:rPr lang="en-US" altLang="ko-KR" dirty="0"/>
              <a:t>, </a:t>
            </a:r>
            <a:r>
              <a:rPr lang="ko-KR" altLang="en-US" dirty="0"/>
              <a:t>참여기업의</a:t>
            </a:r>
            <a:r>
              <a:rPr lang="en-US" altLang="ko-KR" dirty="0"/>
              <a:t> </a:t>
            </a:r>
            <a:r>
              <a:rPr lang="ko-KR" altLang="en-US" dirty="0"/>
              <a:t>수출증대 효과 등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판매자 관점에서의 기대효과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- </a:t>
            </a:r>
            <a:r>
              <a:rPr lang="ko-KR" altLang="en-US" dirty="0"/>
              <a:t>자사 매출 증대 및 고용 창출 효과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68565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사업화 사례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기존에 판매했거나 현재 판매중인 유사 서비스</a:t>
            </a:r>
            <a:endParaRPr lang="en-US" altLang="ko-KR" dirty="0"/>
          </a:p>
          <a:p>
            <a:r>
              <a:rPr lang="ko-KR" altLang="en-US" dirty="0"/>
              <a:t>수출 지원 성공사례 등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86644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88</Words>
  <Application>Microsoft Office PowerPoint</Application>
  <PresentationFormat>와이드스크린</PresentationFormat>
  <Paragraphs>20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사업명</vt:lpstr>
      <vt:lpstr>서비스 개요</vt:lpstr>
      <vt:lpstr>서비스 세부내용</vt:lpstr>
      <vt:lpstr>기대효과</vt:lpstr>
      <vt:lpstr>사업화 사례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사업명</dc:title>
  <dc:creator>Admin</dc:creator>
  <cp:lastModifiedBy>user</cp:lastModifiedBy>
  <cp:revision>8</cp:revision>
  <dcterms:created xsi:type="dcterms:W3CDTF">2018-09-14T04:20:21Z</dcterms:created>
  <dcterms:modified xsi:type="dcterms:W3CDTF">2022-09-02T08:54:59Z</dcterms:modified>
</cp:coreProperties>
</file>