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6858000" cy="12192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23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514350" y="1995311"/>
            <a:ext cx="5829300" cy="4244623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57250" y="6403623"/>
            <a:ext cx="5143500" cy="2943577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800"/>
            </a:lvl1pPr>
            <a:lvl2pPr marL="0" indent="342900" algn="ctr">
              <a:buSzTx/>
              <a:buFontTx/>
              <a:buNone/>
              <a:defRPr sz="1800"/>
            </a:lvl2pPr>
            <a:lvl3pPr marL="0" indent="685800" algn="ctr">
              <a:buSzTx/>
              <a:buFontTx/>
              <a:buNone/>
              <a:defRPr sz="1800"/>
            </a:lvl3pPr>
            <a:lvl4pPr marL="0" indent="1028700" algn="ctr">
              <a:buSzTx/>
              <a:buFontTx/>
              <a:buNone/>
              <a:defRPr sz="1800"/>
            </a:lvl4pPr>
            <a:lvl5pPr marL="0" indent="1371600" algn="ctr">
              <a:buSzTx/>
              <a:buFontTx/>
              <a:buNone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467916" y="3039536"/>
            <a:ext cx="5915026" cy="507153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67916" y="8159047"/>
            <a:ext cx="5915026" cy="2667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800"/>
            </a:lvl1pPr>
            <a:lvl2pPr marL="0" indent="342900">
              <a:buSzTx/>
              <a:buFontTx/>
              <a:buNone/>
              <a:defRPr sz="1800"/>
            </a:lvl2pPr>
            <a:lvl3pPr marL="0" indent="685800">
              <a:buSzTx/>
              <a:buFontTx/>
              <a:buNone/>
              <a:defRPr sz="1800"/>
            </a:lvl3pPr>
            <a:lvl4pPr marL="0" indent="1028700">
              <a:buSzTx/>
              <a:buFontTx/>
              <a:buNone/>
              <a:defRPr sz="1800"/>
            </a:lvl4pPr>
            <a:lvl5pPr marL="0" indent="1371600">
              <a:buSzTx/>
              <a:buFontTx/>
              <a:buNone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71487" y="3245555"/>
            <a:ext cx="2914651" cy="7735714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472381" y="649114"/>
            <a:ext cx="5915026" cy="235655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72381" y="2988734"/>
            <a:ext cx="2901256" cy="146473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800" b="1"/>
            </a:lvl1pPr>
            <a:lvl2pPr marL="0" indent="342900">
              <a:buSzTx/>
              <a:buFontTx/>
              <a:buNone/>
              <a:defRPr sz="1800" b="1"/>
            </a:lvl2pPr>
            <a:lvl3pPr marL="0" indent="685800">
              <a:buSzTx/>
              <a:buFontTx/>
              <a:buNone/>
              <a:defRPr sz="1800" b="1"/>
            </a:lvl3pPr>
            <a:lvl4pPr marL="0" indent="1028700">
              <a:buSzTx/>
              <a:buFontTx/>
              <a:buNone/>
              <a:defRPr sz="1800" b="1"/>
            </a:lvl4pPr>
            <a:lvl5pPr marL="0" indent="1371600">
              <a:buSzTx/>
              <a:buFontTx/>
              <a:buNone/>
              <a:defRPr sz="18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3471862" y="2988734"/>
            <a:ext cx="2915544" cy="146473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18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915542" y="1755425"/>
            <a:ext cx="3471864" cy="866422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538842" indent="-195942">
              <a:defRPr sz="2400"/>
            </a:lvl2pPr>
            <a:lvl3pPr marL="914400" indent="-228600">
              <a:defRPr sz="2400"/>
            </a:lvl3pPr>
            <a:lvl4pPr marL="1303019" indent="-274319">
              <a:defRPr sz="2400"/>
            </a:lvl4pPr>
            <a:lvl5pPr marL="1645920" indent="-274320"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472381" y="3657599"/>
            <a:ext cx="2211884" cy="677615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2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2915542" y="1755425"/>
            <a:ext cx="3471864" cy="866422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72381" y="3657600"/>
            <a:ext cx="2211884" cy="6776157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200"/>
            </a:lvl1pPr>
            <a:lvl2pPr marL="0" indent="342900">
              <a:buSzTx/>
              <a:buFontTx/>
              <a:buNone/>
              <a:defRPr sz="1200"/>
            </a:lvl2pPr>
            <a:lvl3pPr marL="0" indent="685800">
              <a:buSzTx/>
              <a:buFontTx/>
              <a:buNone/>
              <a:defRPr sz="1200"/>
            </a:lvl3pPr>
            <a:lvl4pPr marL="0" indent="1028700">
              <a:buSzTx/>
              <a:buFontTx/>
              <a:buNone/>
              <a:defRPr sz="1200"/>
            </a:lvl4pPr>
            <a:lvl5pPr marL="0" indent="1371600">
              <a:buSzTx/>
              <a:buFontTx/>
              <a:buNone/>
              <a:defRPr sz="1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71487" y="649114"/>
            <a:ext cx="5915026" cy="23565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71487" y="3245555"/>
            <a:ext cx="5915026" cy="77357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166510" y="11521779"/>
            <a:ext cx="220003" cy="20591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9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171450" marR="0" indent="-171450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542925" marR="0" indent="-200025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925830" marR="0" indent="-240030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3056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16485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19914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23343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26772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30201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1"/>
          <p:cNvSpPr txBox="1"/>
          <p:nvPr/>
        </p:nvSpPr>
        <p:spPr>
          <a:xfrm>
            <a:off x="508970" y="143157"/>
            <a:ext cx="5840060" cy="1077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algn="ctr" defTabSz="621791">
              <a:defRPr sz="2856" b="1">
                <a:solidFill>
                  <a:srgbClr val="FFD966"/>
                </a:solidFill>
                <a:latin typeface="바탕체"/>
                <a:ea typeface="바탕체"/>
                <a:cs typeface="바탕체"/>
                <a:sym typeface="바탕체"/>
              </a:defRPr>
            </a:pPr>
            <a:r>
              <a:rPr sz="2400" dirty="0" smtClean="0"/>
              <a:t>MISA </a:t>
            </a:r>
            <a:r>
              <a:rPr sz="2400" dirty="0"/>
              <a:t>MUSIC MOVIE FESTIVAL</a:t>
            </a:r>
          </a:p>
          <a:p>
            <a:pPr algn="ctr" defTabSz="621791">
              <a:defRPr sz="2856" b="1">
                <a:solidFill>
                  <a:srgbClr val="FFD966"/>
                </a:solidFill>
                <a:latin typeface="바탕체"/>
                <a:ea typeface="바탕체"/>
                <a:cs typeface="바탕체"/>
                <a:sym typeface="바탕체"/>
              </a:defRPr>
            </a:pPr>
            <a:r>
              <a:rPr sz="2400" dirty="0" smtClean="0"/>
              <a:t>제</a:t>
            </a:r>
            <a:r>
              <a:rPr lang="en-US" sz="2400" dirty="0" smtClean="0"/>
              <a:t>6</a:t>
            </a:r>
            <a:r>
              <a:rPr sz="2400" dirty="0" smtClean="0"/>
              <a:t>회 </a:t>
            </a:r>
            <a:r>
              <a:rPr sz="2400" dirty="0" err="1" smtClean="0"/>
              <a:t>미사</a:t>
            </a:r>
            <a:r>
              <a:rPr sz="2400" dirty="0" smtClean="0"/>
              <a:t> </a:t>
            </a:r>
            <a:r>
              <a:rPr lang="ko-KR" altLang="en-US" sz="2400" dirty="0" smtClean="0"/>
              <a:t>음악 </a:t>
            </a:r>
            <a:r>
              <a:rPr sz="2400" dirty="0" err="1" smtClean="0"/>
              <a:t>영화</a:t>
            </a:r>
            <a:r>
              <a:rPr lang="ko-KR" altLang="en-US" sz="2400" dirty="0" smtClean="0"/>
              <a:t>제</a:t>
            </a:r>
            <a:r>
              <a:rPr sz="2400" dirty="0" smtClean="0"/>
              <a:t> </a:t>
            </a:r>
            <a:r>
              <a:rPr sz="2400" dirty="0" err="1"/>
              <a:t>공모전</a:t>
            </a:r>
            <a:endParaRPr sz="2400" dirty="0"/>
          </a:p>
        </p:txBody>
      </p:sp>
      <p:sp>
        <p:nvSpPr>
          <p:cNvPr id="95" name="TextBox 4"/>
          <p:cNvSpPr/>
          <p:nvPr/>
        </p:nvSpPr>
        <p:spPr>
          <a:xfrm>
            <a:off x="0" y="14569"/>
            <a:ext cx="6858000" cy="257177"/>
          </a:xfrm>
          <a:prstGeom prst="rect">
            <a:avLst/>
          </a:prstGeom>
          <a:solidFill>
            <a:srgbClr val="71254F"/>
          </a:solidFill>
          <a:ln w="12700">
            <a:miter lim="400000"/>
          </a:ln>
        </p:spPr>
        <p:txBody>
          <a:bodyPr lIns="45719" rIns="45719"/>
          <a:lstStyle/>
          <a:p>
            <a:pPr algn="ctr">
              <a:defRPr sz="1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96" name="TextBox 6"/>
          <p:cNvSpPr txBox="1"/>
          <p:nvPr/>
        </p:nvSpPr>
        <p:spPr>
          <a:xfrm>
            <a:off x="-45724" y="2387219"/>
            <a:ext cx="6766561" cy="92332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>
                <a:solidFill>
                  <a:srgbClr val="FFD966"/>
                </a:solidFill>
              </a:defRPr>
            </a:pPr>
            <a:r>
              <a:rPr sz="1600" dirty="0" err="1">
                <a:latin typeface="+mj-lt"/>
                <a:ea typeface="+mj-ea"/>
                <a:cs typeface="+mj-cs"/>
                <a:sym typeface="Helvetica"/>
              </a:rPr>
              <a:t>응모</a:t>
            </a:r>
            <a:r>
              <a:rPr sz="1600" dirty="0">
                <a:latin typeface="+mj-lt"/>
                <a:ea typeface="+mj-ea"/>
                <a:cs typeface="+mj-cs"/>
                <a:sym typeface="Helvetica"/>
              </a:rPr>
              <a:t> </a:t>
            </a:r>
            <a:r>
              <a:rPr sz="1600" dirty="0" err="1">
                <a:latin typeface="+mj-lt"/>
                <a:ea typeface="+mj-ea"/>
                <a:cs typeface="+mj-cs"/>
                <a:sym typeface="Helvetica"/>
              </a:rPr>
              <a:t>자격</a:t>
            </a:r>
            <a:endParaRPr sz="1600" dirty="0">
              <a:latin typeface="+mj-lt"/>
              <a:ea typeface="+mj-ea"/>
              <a:cs typeface="+mj-cs"/>
              <a:sym typeface="Helvetica"/>
            </a:endParaRPr>
          </a:p>
          <a:p>
            <a:pPr algn="ctr">
              <a:defRPr>
                <a:solidFill>
                  <a:srgbClr val="FFFFFF"/>
                </a:solidFill>
              </a:defRPr>
            </a:pPr>
            <a:r>
              <a:rPr sz="1600" dirty="0" err="1">
                <a:latin typeface="+mj-lt"/>
                <a:ea typeface="+mj-ea"/>
                <a:cs typeface="+mj-cs"/>
                <a:sym typeface="Helvetica"/>
              </a:rPr>
              <a:t>국적</a:t>
            </a:r>
            <a:r>
              <a:rPr sz="1600" dirty="0"/>
              <a:t>, </a:t>
            </a:r>
            <a:r>
              <a:rPr sz="1600" dirty="0" err="1">
                <a:latin typeface="+mj-lt"/>
                <a:ea typeface="+mj-ea"/>
                <a:cs typeface="+mj-cs"/>
                <a:sym typeface="Helvetica"/>
              </a:rPr>
              <a:t>나이</a:t>
            </a:r>
            <a:r>
              <a:rPr sz="1600" dirty="0"/>
              <a:t>, </a:t>
            </a:r>
            <a:r>
              <a:rPr sz="1600" dirty="0" err="1">
                <a:latin typeface="+mj-lt"/>
                <a:ea typeface="+mj-ea"/>
                <a:cs typeface="+mj-cs"/>
                <a:sym typeface="Helvetica"/>
              </a:rPr>
              <a:t>기성</a:t>
            </a:r>
            <a:r>
              <a:rPr sz="1600" dirty="0"/>
              <a:t>/</a:t>
            </a:r>
            <a:r>
              <a:rPr sz="1600" dirty="0" err="1">
                <a:latin typeface="+mj-lt"/>
                <a:ea typeface="+mj-ea"/>
                <a:cs typeface="+mj-cs"/>
                <a:sym typeface="Helvetica"/>
              </a:rPr>
              <a:t>신인</a:t>
            </a:r>
            <a:r>
              <a:rPr sz="1600" dirty="0">
                <a:latin typeface="+mj-lt"/>
                <a:ea typeface="+mj-ea"/>
                <a:cs typeface="+mj-cs"/>
                <a:sym typeface="Helvetica"/>
              </a:rPr>
              <a:t> </a:t>
            </a:r>
            <a:r>
              <a:rPr sz="1600" dirty="0" err="1">
                <a:latin typeface="+mj-lt"/>
                <a:ea typeface="+mj-ea"/>
                <a:cs typeface="+mj-cs"/>
                <a:sym typeface="Helvetica"/>
              </a:rPr>
              <a:t>제한</a:t>
            </a:r>
            <a:r>
              <a:rPr sz="1600" dirty="0">
                <a:latin typeface="+mj-lt"/>
                <a:ea typeface="+mj-ea"/>
                <a:cs typeface="+mj-cs"/>
                <a:sym typeface="Helvetica"/>
              </a:rPr>
              <a:t> </a:t>
            </a:r>
            <a:r>
              <a:rPr sz="1600" dirty="0" err="1">
                <a:latin typeface="+mj-lt"/>
                <a:ea typeface="+mj-ea"/>
                <a:cs typeface="+mj-cs"/>
                <a:sym typeface="Helvetica"/>
              </a:rPr>
              <a:t>없음</a:t>
            </a:r>
            <a:endParaRPr sz="1600" dirty="0">
              <a:latin typeface="+mj-lt"/>
              <a:ea typeface="+mj-ea"/>
              <a:cs typeface="+mj-cs"/>
              <a:sym typeface="Helvetica"/>
            </a:endParaRPr>
          </a:p>
          <a:p>
            <a:pPr algn="ctr">
              <a:defRPr>
                <a:solidFill>
                  <a:srgbClr val="FFD966"/>
                </a:solidFill>
              </a:defRPr>
            </a:pPr>
            <a:endParaRPr sz="1600" dirty="0">
              <a:latin typeface="+mj-lt"/>
              <a:ea typeface="+mj-ea"/>
              <a:cs typeface="+mj-cs"/>
              <a:sym typeface="Helvetica"/>
            </a:endParaRPr>
          </a:p>
          <a:p>
            <a:pPr algn="ctr">
              <a:defRPr>
                <a:solidFill>
                  <a:srgbClr val="FFD966"/>
                </a:solidFill>
              </a:defRPr>
            </a:pPr>
            <a:r>
              <a:rPr sz="1600" dirty="0" err="1">
                <a:latin typeface="+mj-lt"/>
                <a:ea typeface="+mj-ea"/>
                <a:cs typeface="+mj-cs"/>
                <a:sym typeface="Helvetica"/>
              </a:rPr>
              <a:t>모집</a:t>
            </a:r>
            <a:r>
              <a:rPr sz="1600" dirty="0">
                <a:latin typeface="+mj-lt"/>
                <a:ea typeface="+mj-ea"/>
                <a:cs typeface="+mj-cs"/>
                <a:sym typeface="Helvetica"/>
              </a:rPr>
              <a:t> </a:t>
            </a:r>
            <a:r>
              <a:rPr sz="1600" dirty="0" err="1">
                <a:latin typeface="+mj-lt"/>
                <a:ea typeface="+mj-ea"/>
                <a:cs typeface="+mj-cs"/>
                <a:sym typeface="Helvetica"/>
              </a:rPr>
              <a:t>부문</a:t>
            </a:r>
            <a:endParaRPr sz="1600" dirty="0">
              <a:latin typeface="+mj-lt"/>
              <a:ea typeface="+mj-ea"/>
              <a:cs typeface="+mj-cs"/>
              <a:sym typeface="Helvetica"/>
            </a:endParaRPr>
          </a:p>
          <a:p>
            <a:pPr algn="ctr">
              <a:defRPr>
                <a:solidFill>
                  <a:srgbClr val="FFFFFF"/>
                </a:solidFill>
              </a:defRPr>
            </a:pPr>
            <a:r>
              <a:rPr sz="1600" dirty="0"/>
              <a:t> </a:t>
            </a:r>
            <a:r>
              <a:rPr sz="1600" dirty="0" err="1"/>
              <a:t>음악영화</a:t>
            </a:r>
            <a:r>
              <a:rPr sz="1600" dirty="0"/>
              <a:t> </a:t>
            </a:r>
            <a:r>
              <a:rPr sz="1600" dirty="0" smtClean="0"/>
              <a:t>/</a:t>
            </a:r>
            <a:r>
              <a:rPr lang="en-US" sz="1600" dirty="0" smtClean="0"/>
              <a:t> </a:t>
            </a:r>
            <a:r>
              <a:rPr sz="1600" dirty="0" err="1" smtClean="0">
                <a:latin typeface="+mj-lt"/>
                <a:ea typeface="+mj-ea"/>
                <a:cs typeface="+mj-cs"/>
                <a:sym typeface="Helvetica"/>
              </a:rPr>
              <a:t>영화</a:t>
            </a:r>
            <a:r>
              <a:rPr sz="1600" dirty="0" smtClean="0">
                <a:latin typeface="+mj-lt"/>
                <a:ea typeface="+mj-ea"/>
                <a:cs typeface="+mj-cs"/>
                <a:sym typeface="Helvetica"/>
              </a:rPr>
              <a:t> </a:t>
            </a:r>
            <a:r>
              <a:rPr lang="en-US" sz="1600" dirty="0" smtClean="0">
                <a:latin typeface="+mj-lt"/>
                <a:ea typeface="+mj-ea"/>
                <a:cs typeface="+mj-cs"/>
                <a:sym typeface="Helvetica"/>
              </a:rPr>
              <a:t> </a:t>
            </a:r>
            <a:r>
              <a:rPr lang="ko-KR" altLang="en-US" sz="1600" dirty="0" smtClean="0">
                <a:latin typeface="+mj-lt"/>
                <a:ea typeface="+mj-ea"/>
                <a:cs typeface="+mj-cs"/>
                <a:sym typeface="Helvetica"/>
              </a:rPr>
              <a:t>부문</a:t>
            </a:r>
            <a:endParaRPr lang="en-US" altLang="ko-KR" sz="1600" dirty="0" smtClean="0">
              <a:latin typeface="+mj-lt"/>
              <a:ea typeface="+mj-ea"/>
              <a:cs typeface="+mj-cs"/>
              <a:sym typeface="Helvetica"/>
            </a:endParaRPr>
          </a:p>
          <a:p>
            <a:pPr algn="ctr">
              <a:defRPr>
                <a:solidFill>
                  <a:srgbClr val="FFFFFF"/>
                </a:solidFill>
              </a:defRPr>
            </a:pPr>
            <a:endParaRPr lang="en-US" altLang="ko-KR" sz="1600" dirty="0">
              <a:latin typeface="+mj-lt"/>
              <a:ea typeface="+mj-ea"/>
              <a:cs typeface="+mj-cs"/>
              <a:sym typeface="Helvetica"/>
            </a:endParaRPr>
          </a:p>
          <a:p>
            <a:pPr algn="ctr">
              <a:defRPr>
                <a:solidFill>
                  <a:srgbClr val="FFFFFF"/>
                </a:solidFill>
              </a:defRPr>
            </a:pPr>
            <a:r>
              <a:rPr lang="ko-KR" altLang="en-US" sz="1600" dirty="0" smtClean="0">
                <a:solidFill>
                  <a:srgbClr val="FFFFFF"/>
                </a:solidFill>
                <a:sym typeface="Helvetica"/>
              </a:rPr>
              <a:t>뮤직비디오 </a:t>
            </a:r>
            <a:r>
              <a:rPr lang="en-US" altLang="ko-KR" sz="1600" dirty="0" smtClean="0">
                <a:solidFill>
                  <a:srgbClr val="FFFFFF"/>
                </a:solidFill>
                <a:sym typeface="Helvetica"/>
              </a:rPr>
              <a:t>/ </a:t>
            </a:r>
            <a:r>
              <a:rPr lang="ko-KR" altLang="en-US" sz="1600" dirty="0" smtClean="0">
                <a:solidFill>
                  <a:srgbClr val="FFFFFF"/>
                </a:solidFill>
                <a:sym typeface="Helvetica"/>
              </a:rPr>
              <a:t>가수 부문</a:t>
            </a:r>
            <a:endParaRPr lang="en-US" altLang="ko-KR" sz="1600" dirty="0" smtClean="0">
              <a:latin typeface="+mj-lt"/>
              <a:ea typeface="+mj-ea"/>
              <a:cs typeface="+mj-cs"/>
              <a:sym typeface="Helvetica"/>
            </a:endParaRPr>
          </a:p>
          <a:p>
            <a:pPr algn="ctr">
              <a:defRPr>
                <a:solidFill>
                  <a:srgbClr val="FFFFFF"/>
                </a:solidFill>
              </a:defRPr>
            </a:pPr>
            <a:endParaRPr lang="en-US" sz="1600" dirty="0">
              <a:latin typeface="+mj-lt"/>
              <a:ea typeface="+mj-ea"/>
              <a:cs typeface="+mj-cs"/>
              <a:sym typeface="Helvetica"/>
            </a:endParaRPr>
          </a:p>
          <a:p>
            <a:pPr algn="ctr">
              <a:defRPr>
                <a:solidFill>
                  <a:srgbClr val="FFFFFF"/>
                </a:solidFill>
              </a:defRPr>
            </a:pPr>
            <a:r>
              <a:rPr lang="en-US" sz="1600" dirty="0" smtClean="0">
                <a:latin typeface="+mj-lt"/>
                <a:ea typeface="+mj-ea"/>
                <a:cs typeface="+mj-cs"/>
                <a:sym typeface="Helvetica"/>
              </a:rPr>
              <a:t>Ai </a:t>
            </a:r>
            <a:r>
              <a:rPr lang="ko-KR" altLang="en-US" sz="1600" dirty="0" smtClean="0">
                <a:latin typeface="+mj-lt"/>
                <a:ea typeface="+mj-ea"/>
                <a:cs typeface="+mj-cs"/>
                <a:sym typeface="Helvetica"/>
              </a:rPr>
              <a:t>음악 영화</a:t>
            </a:r>
            <a:r>
              <a:rPr lang="en-US" altLang="ko-KR" sz="1600" dirty="0" smtClean="0">
                <a:latin typeface="+mj-lt"/>
                <a:ea typeface="+mj-ea"/>
                <a:cs typeface="+mj-cs"/>
                <a:sym typeface="Helvetica"/>
              </a:rPr>
              <a:t>(</a:t>
            </a:r>
            <a:r>
              <a:rPr lang="ko-KR" altLang="en-US" sz="1600" dirty="0" smtClean="0">
                <a:latin typeface="+mj-lt"/>
                <a:ea typeface="+mj-ea"/>
                <a:cs typeface="+mj-cs"/>
                <a:sym typeface="Helvetica"/>
              </a:rPr>
              <a:t>영상</a:t>
            </a:r>
            <a:r>
              <a:rPr lang="en-US" altLang="ko-KR" sz="1600" dirty="0" smtClean="0">
                <a:latin typeface="+mj-lt"/>
                <a:ea typeface="+mj-ea"/>
                <a:cs typeface="+mj-cs"/>
                <a:sym typeface="Helvetica"/>
              </a:rPr>
              <a:t>)</a:t>
            </a:r>
            <a:r>
              <a:rPr lang="ko-KR" altLang="en-US" sz="1600" dirty="0" smtClean="0">
                <a:latin typeface="+mj-lt"/>
                <a:ea typeface="+mj-ea"/>
                <a:cs typeface="+mj-cs"/>
                <a:sym typeface="Helvetica"/>
              </a:rPr>
              <a:t> 부문</a:t>
            </a:r>
            <a:endParaRPr lang="en-US" altLang="ko-KR" sz="1600" dirty="0" smtClean="0">
              <a:latin typeface="+mj-lt"/>
              <a:ea typeface="+mj-ea"/>
              <a:cs typeface="+mj-cs"/>
              <a:sym typeface="Helvetica"/>
            </a:endParaRPr>
          </a:p>
          <a:p>
            <a:pPr algn="ctr">
              <a:defRPr>
                <a:solidFill>
                  <a:srgbClr val="FFFFFF"/>
                </a:solidFill>
              </a:defRPr>
            </a:pPr>
            <a:endParaRPr sz="1600" dirty="0">
              <a:latin typeface="+mj-lt"/>
              <a:ea typeface="+mj-ea"/>
              <a:cs typeface="+mj-cs"/>
              <a:sym typeface="Helvetica"/>
            </a:endParaRPr>
          </a:p>
          <a:p>
            <a:pPr algn="ctr">
              <a:defRPr>
                <a:solidFill>
                  <a:srgbClr val="FFD966"/>
                </a:solidFill>
              </a:defRPr>
            </a:pPr>
            <a:r>
              <a:rPr sz="1600" dirty="0" err="1">
                <a:latin typeface="+mj-lt"/>
                <a:ea typeface="+mj-ea"/>
                <a:cs typeface="+mj-cs"/>
                <a:sym typeface="Helvetica"/>
              </a:rPr>
              <a:t>응모</a:t>
            </a:r>
            <a:r>
              <a:rPr sz="1600" dirty="0">
                <a:latin typeface="+mj-lt"/>
                <a:ea typeface="+mj-ea"/>
                <a:cs typeface="+mj-cs"/>
                <a:sym typeface="Helvetica"/>
              </a:rPr>
              <a:t> </a:t>
            </a:r>
            <a:r>
              <a:rPr sz="1600" dirty="0" err="1">
                <a:latin typeface="+mj-lt"/>
                <a:ea typeface="+mj-ea"/>
                <a:cs typeface="+mj-cs"/>
                <a:sym typeface="Helvetica"/>
              </a:rPr>
              <a:t>기간</a:t>
            </a:r>
            <a:endParaRPr sz="1600" dirty="0">
              <a:latin typeface="+mj-lt"/>
              <a:ea typeface="+mj-ea"/>
              <a:cs typeface="+mj-cs"/>
              <a:sym typeface="Helvetica"/>
            </a:endParaRPr>
          </a:p>
          <a:p>
            <a:pPr algn="ctr">
              <a:defRPr>
                <a:solidFill>
                  <a:srgbClr val="FFFFFF"/>
                </a:solidFill>
              </a:defRPr>
            </a:pPr>
            <a:r>
              <a:rPr sz="1600" dirty="0" smtClean="0"/>
              <a:t>202</a:t>
            </a:r>
            <a:r>
              <a:rPr lang="en-US" sz="1600" dirty="0" smtClean="0"/>
              <a:t>3</a:t>
            </a:r>
            <a:r>
              <a:rPr sz="1600" dirty="0" smtClean="0"/>
              <a:t>/</a:t>
            </a:r>
            <a:r>
              <a:rPr lang="en-US" sz="1600" dirty="0"/>
              <a:t>9</a:t>
            </a:r>
            <a:r>
              <a:rPr sz="1600" dirty="0" smtClean="0"/>
              <a:t>/</a:t>
            </a:r>
            <a:r>
              <a:rPr lang="en-US" sz="1600" dirty="0" smtClean="0"/>
              <a:t>11</a:t>
            </a:r>
            <a:r>
              <a:rPr sz="1600" dirty="0" smtClean="0"/>
              <a:t> </a:t>
            </a:r>
            <a:r>
              <a:rPr sz="1600" dirty="0"/>
              <a:t>(</a:t>
            </a:r>
            <a:r>
              <a:rPr sz="1600" dirty="0" err="1">
                <a:latin typeface="+mj-lt"/>
                <a:ea typeface="+mj-ea"/>
                <a:cs typeface="+mj-cs"/>
                <a:sym typeface="Helvetica"/>
              </a:rPr>
              <a:t>시작</a:t>
            </a:r>
            <a:r>
              <a:rPr sz="1600" dirty="0"/>
              <a:t>) - </a:t>
            </a:r>
            <a:r>
              <a:rPr sz="1600" dirty="0" smtClean="0"/>
              <a:t>202</a:t>
            </a:r>
            <a:r>
              <a:rPr lang="en-US" sz="1600" dirty="0" smtClean="0"/>
              <a:t>3</a:t>
            </a:r>
            <a:r>
              <a:rPr sz="1600" dirty="0" smtClean="0"/>
              <a:t>/</a:t>
            </a:r>
            <a:r>
              <a:rPr lang="en-US" sz="1600" dirty="0" smtClean="0"/>
              <a:t>11</a:t>
            </a:r>
            <a:r>
              <a:rPr sz="1600" dirty="0" smtClean="0"/>
              <a:t>/</a:t>
            </a:r>
            <a:r>
              <a:rPr lang="en-US" sz="1600" dirty="0" smtClean="0"/>
              <a:t>11</a:t>
            </a:r>
            <a:r>
              <a:rPr sz="1600" dirty="0" smtClean="0"/>
              <a:t> </a:t>
            </a:r>
            <a:r>
              <a:rPr sz="1600" dirty="0"/>
              <a:t>(</a:t>
            </a:r>
            <a:r>
              <a:rPr sz="1600" dirty="0" err="1">
                <a:latin typeface="+mj-lt"/>
                <a:ea typeface="+mj-ea"/>
                <a:cs typeface="+mj-cs"/>
                <a:sym typeface="Helvetica"/>
              </a:rPr>
              <a:t>마감</a:t>
            </a:r>
            <a:r>
              <a:rPr sz="1600" dirty="0"/>
              <a:t>)</a:t>
            </a:r>
          </a:p>
          <a:p>
            <a:pPr algn="ctr">
              <a:defRPr>
                <a:solidFill>
                  <a:srgbClr val="FFD966"/>
                </a:solidFill>
              </a:defRPr>
            </a:pPr>
            <a:endParaRPr sz="1600" dirty="0"/>
          </a:p>
          <a:p>
            <a:pPr algn="ctr">
              <a:defRPr>
                <a:solidFill>
                  <a:srgbClr val="FFD966"/>
                </a:solidFill>
              </a:defRPr>
            </a:pPr>
            <a:r>
              <a:rPr lang="en-US" altLang="ko-KR" sz="1600" dirty="0"/>
              <a:t>MISA MUSIC MOVIE FESTIVAL</a:t>
            </a:r>
          </a:p>
          <a:p>
            <a:pPr algn="ctr">
              <a:defRPr>
                <a:solidFill>
                  <a:srgbClr val="FFD966"/>
                </a:solidFill>
              </a:defRPr>
            </a:pPr>
            <a:r>
              <a:rPr sz="1600" dirty="0" err="1" smtClean="0">
                <a:latin typeface="+mj-lt"/>
                <a:ea typeface="+mj-ea"/>
                <a:cs typeface="+mj-cs"/>
                <a:sym typeface="Helvetica"/>
              </a:rPr>
              <a:t>페스티벌</a:t>
            </a:r>
            <a:r>
              <a:rPr sz="1600" dirty="0" smtClean="0">
                <a:latin typeface="+mj-lt"/>
                <a:ea typeface="+mj-ea"/>
                <a:cs typeface="+mj-cs"/>
                <a:sym typeface="Helvetica"/>
              </a:rPr>
              <a:t> </a:t>
            </a:r>
            <a:r>
              <a:rPr sz="1600" dirty="0">
                <a:latin typeface="+mj-lt"/>
                <a:ea typeface="+mj-ea"/>
                <a:cs typeface="+mj-cs"/>
                <a:sym typeface="Helvetica"/>
              </a:rPr>
              <a:t>및 </a:t>
            </a:r>
            <a:r>
              <a:rPr sz="1600" dirty="0" err="1" smtClean="0">
                <a:latin typeface="+mj-lt"/>
                <a:ea typeface="+mj-ea"/>
                <a:cs typeface="+mj-cs"/>
                <a:sym typeface="Helvetica"/>
              </a:rPr>
              <a:t>시상식</a:t>
            </a:r>
            <a:r>
              <a:rPr lang="en-US" sz="1600" dirty="0" smtClean="0">
                <a:latin typeface="+mj-lt"/>
                <a:ea typeface="+mj-ea"/>
                <a:cs typeface="+mj-cs"/>
                <a:sym typeface="Helvetica"/>
              </a:rPr>
              <a:t> - </a:t>
            </a:r>
            <a:r>
              <a:rPr lang="ko-KR" altLang="en-US" sz="1600" dirty="0" smtClean="0">
                <a:latin typeface="+mj-lt"/>
                <a:ea typeface="+mj-ea"/>
                <a:cs typeface="+mj-cs"/>
                <a:sym typeface="Helvetica"/>
              </a:rPr>
              <a:t>하남 미사 </a:t>
            </a:r>
            <a:r>
              <a:rPr lang="en-US" sz="1600" dirty="0" smtClean="0">
                <a:latin typeface="+mj-lt"/>
                <a:ea typeface="+mj-ea"/>
                <a:cs typeface="+mj-cs"/>
                <a:sym typeface="Helvetica"/>
              </a:rPr>
              <a:t>CGV</a:t>
            </a:r>
            <a:endParaRPr sz="1600" dirty="0">
              <a:latin typeface="+mj-lt"/>
              <a:ea typeface="+mj-ea"/>
              <a:cs typeface="+mj-cs"/>
              <a:sym typeface="Helvetica"/>
            </a:endParaRPr>
          </a:p>
          <a:p>
            <a:pPr algn="ctr">
              <a:defRPr>
                <a:solidFill>
                  <a:srgbClr val="FFD966"/>
                </a:solidFill>
              </a:defRPr>
            </a:pPr>
            <a:endParaRPr lang="en-US" dirty="0" smtClean="0">
              <a:latin typeface="+mj-lt"/>
              <a:ea typeface="+mj-ea"/>
              <a:cs typeface="+mj-cs"/>
              <a:sym typeface="Helvetica"/>
            </a:endParaRPr>
          </a:p>
          <a:p>
            <a:pPr>
              <a:defRPr>
                <a:solidFill>
                  <a:srgbClr val="C00000"/>
                </a:solidFill>
              </a:defRPr>
            </a:pPr>
            <a:r>
              <a:rPr lang="en-US" altLang="ko-KR" sz="1200" dirty="0"/>
              <a:t>※ </a:t>
            </a:r>
            <a:r>
              <a:rPr lang="ko-KR" altLang="en-US" sz="1200" b="1" dirty="0">
                <a:solidFill>
                  <a:srgbClr val="FFFFFF"/>
                </a:solidFill>
                <a:sym typeface="Helvetica"/>
              </a:rPr>
              <a:t>유의 사항 </a:t>
            </a:r>
            <a:r>
              <a:rPr lang="en-US" altLang="ko-KR" sz="1200" dirty="0"/>
              <a:t>※</a:t>
            </a:r>
          </a:p>
          <a:p>
            <a:pPr>
              <a:defRPr>
                <a:solidFill>
                  <a:srgbClr val="C00000"/>
                </a:solidFill>
              </a:defRPr>
            </a:pPr>
            <a:endParaRPr lang="ko-KR" altLang="en-US" sz="1200" dirty="0">
              <a:solidFill>
                <a:srgbClr val="C00000"/>
              </a:solidFill>
              <a:sym typeface="Helvetica"/>
            </a:endParaRPr>
          </a:p>
          <a:p>
            <a:pPr marL="285750" indent="-285750" algn="just">
              <a:buSzPct val="100000"/>
              <a:buChar char="-"/>
              <a:defRPr>
                <a:solidFill>
                  <a:srgbClr val="FFFFFF"/>
                </a:solidFill>
              </a:defRPr>
            </a:pPr>
            <a:r>
              <a:rPr lang="ko-KR" altLang="en-US" sz="1200" dirty="0" smtClean="0">
                <a:solidFill>
                  <a:srgbClr val="FFFFFF"/>
                </a:solidFill>
                <a:sym typeface="Helvetica"/>
              </a:rPr>
              <a:t>제출 파일명은 파일이름</a:t>
            </a:r>
            <a:r>
              <a:rPr lang="en-US" altLang="ko-KR" sz="1200" dirty="0">
                <a:solidFill>
                  <a:srgbClr val="FFFFFF"/>
                </a:solidFill>
              </a:rPr>
              <a:t> </a:t>
            </a:r>
            <a:r>
              <a:rPr lang="ko-KR" altLang="en-US" sz="1200" dirty="0" smtClean="0"/>
              <a:t>‘</a:t>
            </a:r>
            <a:r>
              <a:rPr lang="ko-KR" altLang="en-US" sz="1200" dirty="0" err="1">
                <a:solidFill>
                  <a:srgbClr val="FFFFFF"/>
                </a:solidFill>
                <a:sym typeface="Helvetica"/>
              </a:rPr>
              <a:t>작품명</a:t>
            </a:r>
            <a:r>
              <a:rPr lang="en-US" altLang="ko-KR" sz="1200" dirty="0"/>
              <a:t>)</a:t>
            </a:r>
            <a:r>
              <a:rPr lang="ko-KR" altLang="en-US" sz="1200" dirty="0" err="1">
                <a:solidFill>
                  <a:srgbClr val="FFFFFF"/>
                </a:solidFill>
                <a:sym typeface="Helvetica"/>
              </a:rPr>
              <a:t>지원자이름</a:t>
            </a:r>
            <a:r>
              <a:rPr lang="ko-KR" altLang="en-US" sz="1200" dirty="0"/>
              <a:t>‘ </a:t>
            </a:r>
            <a:r>
              <a:rPr lang="en-US" altLang="ko-KR" sz="1200" dirty="0" smtClean="0"/>
              <a:t> / </a:t>
            </a:r>
            <a:r>
              <a:rPr lang="ko-KR" altLang="en-US" sz="1200" dirty="0" smtClean="0"/>
              <a:t>이름 </a:t>
            </a:r>
            <a:r>
              <a:rPr lang="en-US" altLang="ko-KR" sz="1200" dirty="0" smtClean="0"/>
              <a:t> </a:t>
            </a:r>
            <a:r>
              <a:rPr lang="ko-KR" altLang="en-US" sz="1200" dirty="0">
                <a:solidFill>
                  <a:srgbClr val="FFFFFF"/>
                </a:solidFill>
                <a:sym typeface="Helvetica"/>
              </a:rPr>
              <a:t>주소</a:t>
            </a:r>
            <a:r>
              <a:rPr lang="en-US" altLang="ko-KR" sz="1200" dirty="0"/>
              <a:t>, </a:t>
            </a:r>
            <a:r>
              <a:rPr lang="ko-KR" altLang="en-US" sz="1200" dirty="0">
                <a:solidFill>
                  <a:srgbClr val="FFFFFF"/>
                </a:solidFill>
                <a:sym typeface="Helvetica"/>
              </a:rPr>
              <a:t>생년월일</a:t>
            </a:r>
            <a:r>
              <a:rPr lang="en-US" altLang="ko-KR" sz="1200" dirty="0"/>
              <a:t>, </a:t>
            </a:r>
            <a:r>
              <a:rPr lang="ko-KR" altLang="en-US" sz="1200" dirty="0">
                <a:solidFill>
                  <a:srgbClr val="FFFFFF"/>
                </a:solidFill>
                <a:sym typeface="Helvetica"/>
              </a:rPr>
              <a:t>전화번호</a:t>
            </a:r>
            <a:r>
              <a:rPr lang="en-US" altLang="ko-KR" sz="1200" dirty="0"/>
              <a:t>, </a:t>
            </a:r>
            <a:r>
              <a:rPr lang="ko-KR" altLang="en-US" sz="1200" dirty="0">
                <a:solidFill>
                  <a:srgbClr val="FFFFFF"/>
                </a:solidFill>
                <a:sym typeface="Helvetica"/>
              </a:rPr>
              <a:t>응모 편수 및 작품 </a:t>
            </a:r>
            <a:r>
              <a:rPr lang="ko-KR" altLang="en-US" sz="1200" dirty="0" smtClean="0">
                <a:solidFill>
                  <a:srgbClr val="FFFFFF"/>
                </a:solidFill>
                <a:sym typeface="Helvetica"/>
              </a:rPr>
              <a:t>제목</a:t>
            </a:r>
            <a:r>
              <a:rPr lang="en-US" altLang="ko-KR" sz="1200" dirty="0" smtClean="0">
                <a:solidFill>
                  <a:srgbClr val="FFFFFF"/>
                </a:solidFill>
                <a:sym typeface="Helvetica"/>
              </a:rPr>
              <a:t>, </a:t>
            </a:r>
            <a:r>
              <a:rPr lang="ko-KR" altLang="en-US" sz="1200" dirty="0" smtClean="0">
                <a:solidFill>
                  <a:srgbClr val="FFFFFF"/>
                </a:solidFill>
                <a:sym typeface="Helvetica"/>
              </a:rPr>
              <a:t>내용 등 자세한  내용을</a:t>
            </a:r>
            <a:r>
              <a:rPr lang="ko-KR" altLang="en-US" sz="1200" dirty="0" smtClean="0">
                <a:solidFill>
                  <a:srgbClr val="FFFFFF"/>
                </a:solidFill>
              </a:rPr>
              <a:t> </a:t>
            </a:r>
            <a:r>
              <a:rPr lang="ko-KR" altLang="en-US" sz="1200" dirty="0" smtClean="0">
                <a:solidFill>
                  <a:srgbClr val="FFFFFF"/>
                </a:solidFill>
                <a:sym typeface="Helvetica"/>
              </a:rPr>
              <a:t>기입한 </a:t>
            </a:r>
            <a:r>
              <a:rPr lang="ko-KR" altLang="en-US" sz="1200" dirty="0">
                <a:solidFill>
                  <a:srgbClr val="FFFFFF"/>
                </a:solidFill>
                <a:sym typeface="Helvetica"/>
              </a:rPr>
              <a:t>한글 파일 별도 첨부</a:t>
            </a:r>
            <a:r>
              <a:rPr lang="en-US" altLang="ko-KR" sz="1200" dirty="0"/>
              <a:t>.</a:t>
            </a:r>
          </a:p>
          <a:p>
            <a:pPr marL="285750" indent="-285750" algn="just">
              <a:buSzPct val="100000"/>
              <a:buChar char="-"/>
              <a:defRPr>
                <a:solidFill>
                  <a:srgbClr val="FFFFFF"/>
                </a:solidFill>
              </a:defRPr>
            </a:pPr>
            <a:r>
              <a:rPr lang="en-US" altLang="ko-KR" sz="1200" dirty="0" smtClean="0"/>
              <a:t>MP4</a:t>
            </a:r>
            <a:r>
              <a:rPr lang="en-US" altLang="ko-KR" sz="1200" dirty="0"/>
              <a:t>, WMV,AVI </a:t>
            </a:r>
            <a:r>
              <a:rPr lang="ko-KR" altLang="en-US" sz="1200" dirty="0">
                <a:solidFill>
                  <a:srgbClr val="FFFFFF"/>
                </a:solidFill>
                <a:sym typeface="Helvetica"/>
              </a:rPr>
              <a:t>파일 제출</a:t>
            </a:r>
          </a:p>
          <a:p>
            <a:pPr marL="285750" indent="-285750" algn="just">
              <a:buSzPct val="100000"/>
              <a:buChar char="-"/>
              <a:defRPr>
                <a:solidFill>
                  <a:srgbClr val="FFFFFF"/>
                </a:solidFill>
              </a:defRPr>
            </a:pPr>
            <a:r>
              <a:rPr lang="ko-KR" altLang="en-US" sz="1200" dirty="0">
                <a:solidFill>
                  <a:srgbClr val="FFFFFF"/>
                </a:solidFill>
                <a:sym typeface="Helvetica"/>
              </a:rPr>
              <a:t>복수</a:t>
            </a:r>
            <a:r>
              <a:rPr lang="en-US" altLang="ko-KR" sz="1200" dirty="0"/>
              <a:t>(2</a:t>
            </a:r>
            <a:r>
              <a:rPr lang="ko-KR" altLang="en-US" sz="1200" dirty="0">
                <a:solidFill>
                  <a:srgbClr val="FFFFFF"/>
                </a:solidFill>
                <a:sym typeface="Helvetica"/>
              </a:rPr>
              <a:t>작 이상</a:t>
            </a:r>
            <a:r>
              <a:rPr lang="en-US" altLang="ko-KR" sz="1200" dirty="0"/>
              <a:t>) </a:t>
            </a:r>
            <a:r>
              <a:rPr lang="ko-KR" altLang="en-US" sz="1200" dirty="0">
                <a:solidFill>
                  <a:srgbClr val="FFFFFF"/>
                </a:solidFill>
                <a:sym typeface="Helvetica"/>
              </a:rPr>
              <a:t>작품을 제출할 경우 작품 별로 개별 접수 할 것</a:t>
            </a:r>
            <a:r>
              <a:rPr lang="en-US" altLang="ko-KR" sz="1200" dirty="0"/>
              <a:t>.</a:t>
            </a:r>
          </a:p>
          <a:p>
            <a:pPr marL="285750" indent="-285750" algn="just">
              <a:buSzPct val="100000"/>
              <a:buChar char="-"/>
              <a:defRPr>
                <a:solidFill>
                  <a:srgbClr val="FFFFFF"/>
                </a:solidFill>
              </a:defRPr>
            </a:pPr>
            <a:r>
              <a:rPr lang="ko-KR" altLang="en-US" sz="1200" dirty="0">
                <a:solidFill>
                  <a:srgbClr val="FFFFFF"/>
                </a:solidFill>
                <a:sym typeface="Helvetica"/>
              </a:rPr>
              <a:t>우편 및 </a:t>
            </a:r>
            <a:r>
              <a:rPr lang="ko-KR" altLang="en-US" sz="1200" dirty="0" err="1">
                <a:solidFill>
                  <a:srgbClr val="FFFFFF"/>
                </a:solidFill>
                <a:sym typeface="Helvetica"/>
              </a:rPr>
              <a:t>방문제출</a:t>
            </a:r>
            <a:r>
              <a:rPr lang="ko-KR" altLang="en-US" sz="1200" dirty="0"/>
              <a:t> </a:t>
            </a:r>
            <a:r>
              <a:rPr lang="ko-KR" altLang="en-US" sz="1200" dirty="0">
                <a:solidFill>
                  <a:srgbClr val="FFFFFF"/>
                </a:solidFill>
                <a:sym typeface="Helvetica"/>
              </a:rPr>
              <a:t>불가</a:t>
            </a:r>
            <a:r>
              <a:rPr lang="en-US" altLang="ko-KR" sz="1200" dirty="0"/>
              <a:t>.</a:t>
            </a:r>
          </a:p>
          <a:p>
            <a:pPr marL="285750" indent="-285750" algn="just">
              <a:buSzPct val="100000"/>
              <a:buChar char="-"/>
              <a:defRPr>
                <a:solidFill>
                  <a:srgbClr val="FFFFFF"/>
                </a:solidFill>
              </a:defRPr>
            </a:pPr>
            <a:r>
              <a:rPr lang="ko-KR" altLang="en-US" sz="1200" dirty="0">
                <a:solidFill>
                  <a:srgbClr val="FFFFFF"/>
                </a:solidFill>
                <a:sym typeface="Helvetica"/>
              </a:rPr>
              <a:t>허용하는 </a:t>
            </a:r>
            <a:r>
              <a:rPr lang="ko-KR" altLang="en-US" sz="1200" dirty="0" err="1">
                <a:solidFill>
                  <a:srgbClr val="FFFFFF"/>
                </a:solidFill>
                <a:sym typeface="Helvetica"/>
              </a:rPr>
              <a:t>파일용량은</a:t>
            </a:r>
            <a:r>
              <a:rPr lang="ko-KR" altLang="en-US" sz="1200" dirty="0">
                <a:solidFill>
                  <a:srgbClr val="FFFFFF"/>
                </a:solidFill>
                <a:sym typeface="Helvetica"/>
              </a:rPr>
              <a:t> 최대 </a:t>
            </a:r>
            <a:r>
              <a:rPr lang="en-US" altLang="ko-KR" sz="1200" dirty="0"/>
              <a:t>3GB</a:t>
            </a:r>
            <a:r>
              <a:rPr lang="ko-KR" altLang="en-US" sz="1200" dirty="0" err="1">
                <a:solidFill>
                  <a:srgbClr val="FFFFFF"/>
                </a:solidFill>
                <a:sym typeface="Helvetica"/>
              </a:rPr>
              <a:t>까지이나</a:t>
            </a:r>
            <a:r>
              <a:rPr lang="ko-KR" altLang="en-US" sz="1200" dirty="0">
                <a:solidFill>
                  <a:srgbClr val="FFFFFF"/>
                </a:solidFill>
                <a:sym typeface="Helvetica"/>
              </a:rPr>
              <a:t> 되도록 </a:t>
            </a:r>
            <a:r>
              <a:rPr lang="en-US" altLang="ko-KR" sz="1200" dirty="0"/>
              <a:t>2GB</a:t>
            </a:r>
            <a:r>
              <a:rPr lang="ko-KR" altLang="en-US" sz="1200" dirty="0">
                <a:solidFill>
                  <a:srgbClr val="FFFFFF"/>
                </a:solidFill>
                <a:sym typeface="Helvetica"/>
              </a:rPr>
              <a:t>이하로 출품하는 것을 권장</a:t>
            </a:r>
            <a:r>
              <a:rPr lang="en-US" altLang="ko-KR" sz="1200" dirty="0" smtClean="0"/>
              <a:t>.</a:t>
            </a:r>
          </a:p>
          <a:p>
            <a:pPr algn="just">
              <a:buSzPct val="100000"/>
              <a:defRPr>
                <a:solidFill>
                  <a:srgbClr val="FFFFFF"/>
                </a:solidFill>
              </a:defRPr>
            </a:pPr>
            <a:r>
              <a:rPr lang="en-US" altLang="ko-KR" sz="1200" dirty="0" smtClean="0">
                <a:solidFill>
                  <a:srgbClr val="FFFFFF"/>
                </a:solidFill>
              </a:rPr>
              <a:t>-      </a:t>
            </a:r>
            <a:r>
              <a:rPr lang="ko-KR" altLang="en-US" sz="1200" dirty="0" smtClean="0">
                <a:solidFill>
                  <a:srgbClr val="FFFFFF"/>
                </a:solidFill>
                <a:sym typeface="Helvetica"/>
              </a:rPr>
              <a:t>상업 </a:t>
            </a:r>
            <a:r>
              <a:rPr lang="ko-KR" altLang="en-US" sz="1200" dirty="0">
                <a:solidFill>
                  <a:srgbClr val="FFFFFF"/>
                </a:solidFill>
                <a:sym typeface="Helvetica"/>
              </a:rPr>
              <a:t>발표 된 작품이나 타 공모전 수상 작품은 심사에서 제외 </a:t>
            </a:r>
            <a:r>
              <a:rPr lang="en-US" altLang="ko-KR" sz="1200" dirty="0"/>
              <a:t>(</a:t>
            </a:r>
            <a:r>
              <a:rPr lang="ko-KR" altLang="en-US" sz="1200" dirty="0">
                <a:solidFill>
                  <a:srgbClr val="FFFFFF"/>
                </a:solidFill>
                <a:sym typeface="Helvetica"/>
              </a:rPr>
              <a:t>제출 불가</a:t>
            </a:r>
            <a:r>
              <a:rPr lang="en-US" altLang="ko-KR" sz="1200" dirty="0"/>
              <a:t>)</a:t>
            </a:r>
          </a:p>
          <a:p>
            <a:pPr marL="285750" indent="-285750" algn="just">
              <a:buSzPct val="100000"/>
              <a:buChar char="-"/>
              <a:defRPr>
                <a:solidFill>
                  <a:srgbClr val="FFFFFF"/>
                </a:solidFill>
              </a:defRPr>
            </a:pPr>
            <a:r>
              <a:rPr lang="ko-KR" altLang="en-US" sz="1200" dirty="0">
                <a:solidFill>
                  <a:srgbClr val="FFFFFF"/>
                </a:solidFill>
                <a:sym typeface="Helvetica"/>
              </a:rPr>
              <a:t>저작권 침해 및 기타 법령을 위반하거나 타인의 권리를 침해하는 사항이 없어야 한다</a:t>
            </a:r>
            <a:r>
              <a:rPr lang="en-US" altLang="ko-KR" sz="1200" dirty="0"/>
              <a:t>.</a:t>
            </a:r>
          </a:p>
          <a:p>
            <a:pPr marL="285750" indent="-285750" algn="just">
              <a:buSzPct val="100000"/>
              <a:buChar char="-"/>
              <a:defRPr>
                <a:solidFill>
                  <a:srgbClr val="FFFFFF"/>
                </a:solidFill>
              </a:defRPr>
            </a:pPr>
            <a:r>
              <a:rPr lang="ko-KR" altLang="en-US" sz="1200" dirty="0">
                <a:solidFill>
                  <a:srgbClr val="FFFFFF"/>
                </a:solidFill>
                <a:sym typeface="Helvetica"/>
              </a:rPr>
              <a:t>입상 된 작품이 </a:t>
            </a:r>
            <a:r>
              <a:rPr lang="ko-KR" altLang="en-US" sz="1200" dirty="0" err="1">
                <a:solidFill>
                  <a:srgbClr val="FFFFFF"/>
                </a:solidFill>
                <a:sym typeface="Helvetica"/>
              </a:rPr>
              <a:t>대리작</a:t>
            </a:r>
            <a:r>
              <a:rPr lang="en-US" altLang="ko-KR" sz="1200" dirty="0"/>
              <a:t>, </a:t>
            </a:r>
            <a:r>
              <a:rPr lang="ko-KR" altLang="en-US" sz="1200" dirty="0">
                <a:solidFill>
                  <a:srgbClr val="FFFFFF"/>
                </a:solidFill>
                <a:sym typeface="Helvetica"/>
              </a:rPr>
              <a:t>위작 등 허위 사항이 인정될 경우 무효처리 되며</a:t>
            </a:r>
            <a:r>
              <a:rPr lang="en-US" altLang="ko-KR" sz="1200" dirty="0"/>
              <a:t>, </a:t>
            </a:r>
            <a:r>
              <a:rPr lang="ko-KR" altLang="en-US" sz="1200" dirty="0">
                <a:solidFill>
                  <a:srgbClr val="FFFFFF"/>
                </a:solidFill>
                <a:sym typeface="Helvetica"/>
              </a:rPr>
              <a:t>수상 취소 및 상금 환수 되고 관련 법적 책임은 응모자에게 있음</a:t>
            </a:r>
            <a:r>
              <a:rPr lang="en-US" altLang="ko-KR" sz="1200" dirty="0" smtClean="0"/>
              <a:t>.</a:t>
            </a:r>
          </a:p>
          <a:p>
            <a:pPr algn="just">
              <a:buSzPct val="100000"/>
              <a:defRPr>
                <a:solidFill>
                  <a:srgbClr val="FFFFFF"/>
                </a:solidFill>
              </a:defRPr>
            </a:pPr>
            <a:endParaRPr lang="en-US" altLang="ko-KR" sz="1200" dirty="0" smtClean="0">
              <a:latin typeface="+mj-lt"/>
              <a:ea typeface="+mj-ea"/>
              <a:cs typeface="+mj-cs"/>
              <a:sym typeface="Helvetica"/>
            </a:endParaRPr>
          </a:p>
          <a:p>
            <a:pPr algn="ctr">
              <a:defRPr>
                <a:solidFill>
                  <a:srgbClr val="FFD966"/>
                </a:solidFill>
              </a:defRPr>
            </a:pPr>
            <a:r>
              <a:rPr lang="ko-KR" altLang="en-US" sz="1600" dirty="0" smtClean="0">
                <a:latin typeface="+mj-lt"/>
                <a:ea typeface="+mj-ea"/>
                <a:cs typeface="+mj-cs"/>
                <a:sym typeface="Helvetica"/>
              </a:rPr>
              <a:t>수상</a:t>
            </a:r>
            <a:endParaRPr lang="en-US" altLang="ko-KR" sz="1600" dirty="0" smtClean="0">
              <a:latin typeface="+mj-lt"/>
              <a:ea typeface="+mj-ea"/>
              <a:cs typeface="+mj-cs"/>
              <a:sym typeface="Helvetica"/>
            </a:endParaRPr>
          </a:p>
          <a:p>
            <a:pPr algn="ctr">
              <a:defRPr>
                <a:solidFill>
                  <a:srgbClr val="FFD966"/>
                </a:solidFill>
              </a:defRPr>
            </a:pPr>
            <a:endParaRPr sz="1600" dirty="0">
              <a:latin typeface="+mj-lt"/>
              <a:ea typeface="+mj-ea"/>
              <a:cs typeface="+mj-cs"/>
              <a:sym typeface="Helvetica"/>
            </a:endParaRPr>
          </a:p>
          <a:p>
            <a:pPr algn="ctr">
              <a:defRPr>
                <a:solidFill>
                  <a:srgbClr val="FFD966"/>
                </a:solidFill>
              </a:defRPr>
            </a:pPr>
            <a:r>
              <a:rPr sz="1600" dirty="0" err="1"/>
              <a:t>음악</a:t>
            </a:r>
            <a:r>
              <a:rPr sz="1600" dirty="0"/>
              <a:t> </a:t>
            </a:r>
            <a:r>
              <a:rPr sz="1600" dirty="0" err="1"/>
              <a:t>영화</a:t>
            </a:r>
            <a:r>
              <a:rPr sz="1600" dirty="0">
                <a:latin typeface="+mj-lt"/>
                <a:ea typeface="+mj-ea"/>
                <a:cs typeface="+mj-cs"/>
                <a:sym typeface="Helvetica"/>
              </a:rPr>
              <a:t> </a:t>
            </a:r>
            <a:r>
              <a:rPr sz="1600" dirty="0" err="1">
                <a:latin typeface="+mj-lt"/>
                <a:ea typeface="+mj-ea"/>
                <a:cs typeface="+mj-cs"/>
                <a:sym typeface="Helvetica"/>
              </a:rPr>
              <a:t>대상</a:t>
            </a:r>
            <a:r>
              <a:rPr sz="1600" dirty="0">
                <a:latin typeface="+mj-lt"/>
                <a:ea typeface="+mj-ea"/>
                <a:cs typeface="+mj-cs"/>
                <a:sym typeface="Helvetica"/>
              </a:rPr>
              <a:t> </a:t>
            </a:r>
            <a:r>
              <a:rPr sz="1600" dirty="0"/>
              <a:t>1</a:t>
            </a:r>
            <a:r>
              <a:rPr sz="1600" dirty="0">
                <a:latin typeface="+mj-lt"/>
                <a:ea typeface="+mj-ea"/>
                <a:cs typeface="+mj-cs"/>
                <a:sym typeface="Helvetica"/>
              </a:rPr>
              <a:t>팀</a:t>
            </a:r>
            <a:r>
              <a:rPr sz="1600" dirty="0"/>
              <a:t> </a:t>
            </a:r>
            <a:r>
              <a:rPr sz="1600" dirty="0" smtClean="0"/>
              <a:t>–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ko-KR" altLang="en-US" sz="1600" dirty="0" err="1" smtClean="0">
                <a:solidFill>
                  <a:srgbClr val="FFFFFF"/>
                </a:solidFill>
              </a:rPr>
              <a:t>하남시장</a:t>
            </a:r>
            <a:r>
              <a:rPr sz="1600" dirty="0" err="1" smtClean="0">
                <a:solidFill>
                  <a:srgbClr val="FFFFFF"/>
                </a:solidFill>
              </a:rPr>
              <a:t>상장</a:t>
            </a:r>
            <a:endParaRPr sz="1600" dirty="0">
              <a:solidFill>
                <a:srgbClr val="FFFFFF"/>
              </a:solidFill>
            </a:endParaRPr>
          </a:p>
          <a:p>
            <a:pPr algn="ctr">
              <a:defRPr>
                <a:solidFill>
                  <a:srgbClr val="FFD966"/>
                </a:solidFill>
              </a:defRPr>
            </a:pPr>
            <a:r>
              <a:rPr sz="1600" dirty="0" err="1">
                <a:latin typeface="+mj-lt"/>
                <a:ea typeface="+mj-ea"/>
                <a:cs typeface="+mj-cs"/>
                <a:sym typeface="Helvetica"/>
              </a:rPr>
              <a:t>음악영화부문</a:t>
            </a:r>
            <a:r>
              <a:rPr sz="1600" dirty="0">
                <a:latin typeface="+mj-lt"/>
                <a:ea typeface="+mj-ea"/>
                <a:cs typeface="+mj-cs"/>
                <a:sym typeface="Helvetica"/>
              </a:rPr>
              <a:t> </a:t>
            </a:r>
            <a:r>
              <a:rPr sz="1600" dirty="0" err="1">
                <a:latin typeface="+mj-lt"/>
                <a:ea typeface="+mj-ea"/>
                <a:cs typeface="+mj-cs"/>
                <a:sym typeface="Helvetica"/>
              </a:rPr>
              <a:t>최우수상</a:t>
            </a:r>
            <a:r>
              <a:rPr sz="1600" dirty="0">
                <a:latin typeface="+mj-lt"/>
                <a:ea typeface="+mj-ea"/>
                <a:cs typeface="+mj-cs"/>
                <a:sym typeface="Helvetica"/>
              </a:rPr>
              <a:t> </a:t>
            </a:r>
            <a:r>
              <a:rPr sz="1600" dirty="0"/>
              <a:t>1</a:t>
            </a:r>
            <a:r>
              <a:rPr sz="1600" dirty="0">
                <a:latin typeface="+mj-lt"/>
                <a:ea typeface="+mj-ea"/>
                <a:cs typeface="+mj-cs"/>
                <a:sym typeface="Helvetica"/>
              </a:rPr>
              <a:t>팀 </a:t>
            </a:r>
            <a:r>
              <a:rPr sz="1600" dirty="0"/>
              <a:t>– </a:t>
            </a:r>
            <a:r>
              <a:rPr lang="ko-KR" altLang="en-US" sz="1600" dirty="0" smtClean="0">
                <a:solidFill>
                  <a:srgbClr val="FFFFFF"/>
                </a:solidFill>
              </a:rPr>
              <a:t>국회의원</a:t>
            </a:r>
            <a:r>
              <a:rPr sz="1600" dirty="0" err="1" smtClean="0">
                <a:solidFill>
                  <a:srgbClr val="FFFFFF"/>
                </a:solidFill>
              </a:rPr>
              <a:t>상장</a:t>
            </a:r>
            <a:endParaRPr sz="1600" dirty="0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algn="ctr">
              <a:defRPr>
                <a:solidFill>
                  <a:srgbClr val="FFD966"/>
                </a:solidFill>
              </a:defRPr>
            </a:pPr>
            <a:r>
              <a:rPr lang="ko-KR" altLang="en-US" sz="1600" dirty="0" smtClean="0">
                <a:latin typeface="+mj-lt"/>
                <a:ea typeface="+mj-ea"/>
                <a:cs typeface="+mj-cs"/>
                <a:sym typeface="Helvetica"/>
              </a:rPr>
              <a:t>음악</a:t>
            </a:r>
            <a:r>
              <a:rPr lang="ko-KR" altLang="en-US" sz="1600" dirty="0">
                <a:latin typeface="+mj-lt"/>
                <a:ea typeface="+mj-ea"/>
                <a:cs typeface="+mj-cs"/>
                <a:sym typeface="Helvetica"/>
              </a:rPr>
              <a:t> </a:t>
            </a:r>
            <a:r>
              <a:rPr lang="ko-KR" altLang="en-US" sz="1600" dirty="0" smtClean="0">
                <a:latin typeface="+mj-lt"/>
                <a:ea typeface="+mj-ea"/>
                <a:cs typeface="+mj-cs"/>
                <a:sym typeface="Helvetica"/>
              </a:rPr>
              <a:t>뮤직비디오 </a:t>
            </a:r>
            <a:r>
              <a:rPr lang="en-US" altLang="ko-KR" sz="1600" dirty="0" smtClean="0">
                <a:latin typeface="+mj-lt"/>
                <a:ea typeface="+mj-ea"/>
                <a:cs typeface="+mj-cs"/>
                <a:sym typeface="Helvetica"/>
              </a:rPr>
              <a:t>/ </a:t>
            </a:r>
            <a:r>
              <a:rPr lang="ko-KR" altLang="en-US" sz="1600" dirty="0" smtClean="0">
                <a:latin typeface="+mj-lt"/>
                <a:ea typeface="+mj-ea"/>
                <a:cs typeface="+mj-cs"/>
                <a:sym typeface="Helvetica"/>
              </a:rPr>
              <a:t>가수 부문</a:t>
            </a:r>
            <a:r>
              <a:rPr sz="1600" dirty="0" smtClean="0">
                <a:latin typeface="+mj-lt"/>
                <a:ea typeface="+mj-ea"/>
                <a:cs typeface="+mj-cs"/>
                <a:sym typeface="Helvetica"/>
              </a:rPr>
              <a:t> </a:t>
            </a:r>
            <a:r>
              <a:rPr sz="1600" dirty="0" err="1">
                <a:latin typeface="+mj-lt"/>
                <a:ea typeface="+mj-ea"/>
                <a:cs typeface="+mj-cs"/>
                <a:sym typeface="Helvetica"/>
              </a:rPr>
              <a:t>최우수상</a:t>
            </a:r>
            <a:r>
              <a:rPr sz="1600" dirty="0">
                <a:latin typeface="+mj-lt"/>
                <a:ea typeface="+mj-ea"/>
                <a:cs typeface="+mj-cs"/>
                <a:sym typeface="Helvetica"/>
              </a:rPr>
              <a:t> 1팀 </a:t>
            </a:r>
            <a:r>
              <a:rPr sz="1600" dirty="0"/>
              <a:t>– </a:t>
            </a:r>
            <a:r>
              <a:rPr lang="en-US" sz="16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 </a:t>
            </a:r>
            <a:r>
              <a:rPr sz="1600" dirty="0" err="1" smtClean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시의장상장</a:t>
            </a:r>
            <a:endParaRPr lang="en-US" sz="1600" dirty="0" smtClean="0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algn="ctr">
              <a:defRPr>
                <a:solidFill>
                  <a:srgbClr val="FFD966"/>
                </a:solidFill>
              </a:defRPr>
            </a:pPr>
            <a:r>
              <a:rPr lang="en-US" altLang="ko-KR" sz="1600" dirty="0" smtClean="0">
                <a:solidFill>
                  <a:srgbClr val="FFD966"/>
                </a:solidFill>
                <a:sym typeface="Helvetica"/>
              </a:rPr>
              <a:t>Ai </a:t>
            </a:r>
            <a:r>
              <a:rPr lang="ko-KR" altLang="en-US" sz="1600" dirty="0" smtClean="0">
                <a:solidFill>
                  <a:srgbClr val="FFD966"/>
                </a:solidFill>
                <a:sym typeface="Helvetica"/>
              </a:rPr>
              <a:t>음악 영화부문 최우수상 </a:t>
            </a:r>
            <a:r>
              <a:rPr lang="en-US" altLang="ko-KR" sz="1600" dirty="0">
                <a:solidFill>
                  <a:srgbClr val="FFD966"/>
                </a:solidFill>
                <a:sym typeface="Helvetica"/>
              </a:rPr>
              <a:t>1</a:t>
            </a:r>
            <a:r>
              <a:rPr lang="ko-KR" altLang="en-US" sz="1600" dirty="0">
                <a:solidFill>
                  <a:srgbClr val="FFD966"/>
                </a:solidFill>
                <a:sym typeface="Helvetica"/>
              </a:rPr>
              <a:t>팀 </a:t>
            </a:r>
            <a:r>
              <a:rPr lang="ko-KR" altLang="en-US" sz="1600" dirty="0" smtClean="0">
                <a:solidFill>
                  <a:srgbClr val="FFD966"/>
                </a:solidFill>
                <a:sym typeface="Helvetica"/>
              </a:rPr>
              <a:t> </a:t>
            </a:r>
            <a:r>
              <a:rPr lang="en-US" altLang="ko-KR" sz="1600" dirty="0" smtClean="0"/>
              <a:t>– </a:t>
            </a:r>
            <a:r>
              <a:rPr lang="ko-KR" altLang="en-US" sz="1600" dirty="0" smtClean="0">
                <a:solidFill>
                  <a:srgbClr val="FFFFFF"/>
                </a:solidFill>
                <a:sym typeface="Helvetica"/>
              </a:rPr>
              <a:t> 조직위원장상장</a:t>
            </a:r>
            <a:endParaRPr lang="en-US" altLang="ko-KR" sz="1600" dirty="0" smtClean="0">
              <a:solidFill>
                <a:srgbClr val="FFFFFF"/>
              </a:solidFill>
              <a:sym typeface="Helvetica"/>
            </a:endParaRPr>
          </a:p>
          <a:p>
            <a:pPr algn="ctr">
              <a:defRPr>
                <a:solidFill>
                  <a:srgbClr val="FFD966"/>
                </a:solidFill>
              </a:defRPr>
            </a:pPr>
            <a:endParaRPr lang="ko-KR" altLang="en-US" sz="1600" dirty="0">
              <a:solidFill>
                <a:srgbClr val="FFFFFF"/>
              </a:solidFill>
              <a:sym typeface="Helvetica"/>
            </a:endParaRPr>
          </a:p>
          <a:p>
            <a:pPr algn="ctr">
              <a:defRPr>
                <a:solidFill>
                  <a:srgbClr val="FFD966"/>
                </a:solidFill>
              </a:defRPr>
            </a:pPr>
            <a:r>
              <a:rPr lang="ko-KR" altLang="en-US" sz="1600" dirty="0">
                <a:solidFill>
                  <a:srgbClr val="FFD966"/>
                </a:solidFill>
                <a:sym typeface="Helvetica"/>
              </a:rPr>
              <a:t>공모제작지원작 미사음악영화제 집행위원장상 </a:t>
            </a:r>
            <a:r>
              <a:rPr lang="en-US" altLang="ko-KR" sz="1600" dirty="0">
                <a:solidFill>
                  <a:srgbClr val="FFD966"/>
                </a:solidFill>
                <a:sym typeface="Helvetica"/>
              </a:rPr>
              <a:t>100</a:t>
            </a:r>
            <a:r>
              <a:rPr lang="ko-KR" altLang="en-US" sz="1600" dirty="0">
                <a:solidFill>
                  <a:srgbClr val="FFD966"/>
                </a:solidFill>
                <a:sym typeface="Helvetica"/>
              </a:rPr>
              <a:t>만원</a:t>
            </a:r>
            <a:endParaRPr lang="en-US" altLang="ko-KR" sz="1600" dirty="0">
              <a:solidFill>
                <a:srgbClr val="FFD966"/>
              </a:solidFill>
              <a:sym typeface="Helvetica"/>
            </a:endParaRPr>
          </a:p>
          <a:p>
            <a:pPr algn="ctr">
              <a:defRPr>
                <a:solidFill>
                  <a:srgbClr val="FFD966"/>
                </a:solidFill>
              </a:defRPr>
            </a:pPr>
            <a:endParaRPr lang="en-US" dirty="0" smtClean="0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>
              <a:defRPr>
                <a:solidFill>
                  <a:srgbClr val="FFD966"/>
                </a:solidFill>
              </a:defRPr>
            </a:pPr>
            <a:r>
              <a:rPr lang="ko-KR" altLang="en-US" sz="1400" dirty="0" smtClean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  </a:t>
            </a:r>
            <a:r>
              <a:rPr lang="en-US" altLang="ko-KR" sz="1400" dirty="0" smtClean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* </a:t>
            </a:r>
            <a:r>
              <a:rPr lang="ko-KR" altLang="en-US" sz="1400" dirty="0" smtClean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공모 접수 </a:t>
            </a:r>
            <a:r>
              <a:rPr lang="en-US" altLang="ko-KR" sz="1400" dirty="0" smtClean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: </a:t>
            </a:r>
            <a:endParaRPr sz="1400" dirty="0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97" name="직사각형 9"/>
          <p:cNvSpPr/>
          <p:nvPr/>
        </p:nvSpPr>
        <p:spPr>
          <a:xfrm>
            <a:off x="0" y="1977051"/>
            <a:ext cx="6858000" cy="279153"/>
          </a:xfrm>
          <a:prstGeom prst="rect">
            <a:avLst/>
          </a:prstGeom>
          <a:solidFill>
            <a:srgbClr val="71254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9" name="직사각형 11"/>
          <p:cNvSpPr txBox="1"/>
          <p:nvPr/>
        </p:nvSpPr>
        <p:spPr>
          <a:xfrm>
            <a:off x="-111036" y="1197738"/>
            <a:ext cx="6897187" cy="757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ko-KR" altLang="en-US" dirty="0" smtClean="0">
                <a:latin typeface="바탕체"/>
                <a:ea typeface="바탕체"/>
                <a:cs typeface="바탕체"/>
                <a:sym typeface="바탕체"/>
              </a:rPr>
              <a:t>하남시 대표 축제인 미사 음악영화제</a:t>
            </a:r>
            <a:r>
              <a:rPr lang="ko-KR" altLang="en-US" dirty="0">
                <a:latin typeface="바탕체"/>
                <a:ea typeface="바탕체"/>
                <a:cs typeface="바탕체"/>
                <a:sym typeface="바탕체"/>
              </a:rPr>
              <a:t>의</a:t>
            </a:r>
            <a:r>
              <a:rPr dirty="0" smtClean="0">
                <a:latin typeface="바탕체"/>
                <a:ea typeface="바탕체"/>
                <a:cs typeface="바탕체"/>
                <a:sym typeface="바탕체"/>
              </a:rPr>
              <a:t> </a:t>
            </a:r>
            <a:r>
              <a:rPr dirty="0" err="1" smtClean="0">
                <a:latin typeface="바탕체"/>
                <a:ea typeface="바탕체"/>
                <a:cs typeface="바탕체"/>
                <a:sym typeface="바탕체"/>
              </a:rPr>
              <a:t>공모전</a:t>
            </a:r>
            <a:r>
              <a:rPr lang="ko-KR" altLang="en-US" dirty="0" smtClean="0">
                <a:latin typeface="Arial"/>
                <a:ea typeface="바탕체"/>
                <a:cs typeface="Arial"/>
                <a:sym typeface="Arial"/>
              </a:rPr>
              <a:t>이 시작됩니다</a:t>
            </a:r>
            <a:r>
              <a:rPr lang="en-US" altLang="ko-KR" dirty="0" smtClean="0">
                <a:latin typeface="Arial"/>
                <a:ea typeface="바탕체"/>
                <a:cs typeface="Arial"/>
                <a:sym typeface="Arial"/>
              </a:rPr>
              <a:t>.</a:t>
            </a:r>
            <a:endParaRPr dirty="0"/>
          </a:p>
          <a:p>
            <a:pPr algn="ctr">
              <a:defRPr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ctr">
              <a:defRPr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>
                <a:latin typeface="바탕체"/>
                <a:ea typeface="바탕체"/>
                <a:cs typeface="바탕체"/>
                <a:sym typeface="바탕체"/>
              </a:rPr>
              <a:t>기성</a:t>
            </a:r>
            <a:r>
              <a:rPr dirty="0"/>
              <a:t>/</a:t>
            </a:r>
            <a:r>
              <a:rPr dirty="0" err="1">
                <a:latin typeface="바탕체"/>
                <a:ea typeface="바탕체"/>
                <a:cs typeface="바탕체"/>
                <a:sym typeface="바탕체"/>
              </a:rPr>
              <a:t>신인</a:t>
            </a:r>
            <a:r>
              <a:rPr dirty="0">
                <a:latin typeface="바탕체"/>
                <a:ea typeface="바탕체"/>
                <a:cs typeface="바탕체"/>
                <a:sym typeface="바탕체"/>
              </a:rPr>
              <a:t> </a:t>
            </a:r>
            <a:r>
              <a:rPr dirty="0" err="1">
                <a:latin typeface="바탕체"/>
                <a:ea typeface="바탕체"/>
                <a:cs typeface="바탕체"/>
                <a:sym typeface="바탕체"/>
              </a:rPr>
              <a:t>영화인들의</a:t>
            </a:r>
            <a:r>
              <a:rPr dirty="0"/>
              <a:t> </a:t>
            </a:r>
            <a:r>
              <a:rPr dirty="0" err="1">
                <a:latin typeface="바탕체"/>
                <a:ea typeface="바탕체"/>
                <a:cs typeface="바탕체"/>
                <a:sym typeface="바탕체"/>
              </a:rPr>
              <a:t>신선한</a:t>
            </a:r>
            <a:r>
              <a:rPr dirty="0"/>
              <a:t> </a:t>
            </a:r>
            <a:r>
              <a:rPr dirty="0" err="1">
                <a:latin typeface="바탕체"/>
                <a:ea typeface="바탕체"/>
                <a:cs typeface="바탕체"/>
                <a:sym typeface="바탕체"/>
              </a:rPr>
              <a:t>콘텐츠를</a:t>
            </a:r>
            <a:r>
              <a:rPr dirty="0">
                <a:latin typeface="바탕체"/>
                <a:ea typeface="바탕체"/>
                <a:cs typeface="바탕체"/>
                <a:sym typeface="바탕체"/>
              </a:rPr>
              <a:t> </a:t>
            </a:r>
            <a:r>
              <a:rPr dirty="0" err="1">
                <a:latin typeface="바탕체"/>
                <a:ea typeface="바탕체"/>
                <a:cs typeface="바탕체"/>
                <a:sym typeface="바탕체"/>
              </a:rPr>
              <a:t>기다립니다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테마">
  <a:themeElements>
    <a:clrScheme name="Office 테마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테마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 테마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테마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262</Words>
  <Application>Microsoft Office PowerPoint</Application>
  <PresentationFormat>와이드스크린</PresentationFormat>
  <Paragraphs>42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바탕체</vt:lpstr>
      <vt:lpstr>Arial</vt:lpstr>
      <vt:lpstr>Calibri</vt:lpstr>
      <vt:lpstr>Calibri Light</vt:lpstr>
      <vt:lpstr>Helvetica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cp:lastModifiedBy>Windows 사용자</cp:lastModifiedBy>
  <cp:revision>12</cp:revision>
  <dcterms:modified xsi:type="dcterms:W3CDTF">2023-09-13T08:05:47Z</dcterms:modified>
</cp:coreProperties>
</file>