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-246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1DD3829-9E14-4D7D-949E-68D7F223D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FFEDE025-2CC7-432E-881A-208E3848D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31673270-6488-429E-9EE2-5205ACCB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F77F3B7-3594-41F0-ADCC-B54CCA0A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5CD61EB2-1CD8-4758-A38D-CA034E2F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7D2EB62-71A2-401A-AC9B-0F726350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6B0D1A66-0232-41B8-8155-58C391B0E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8E51D7A-7830-4A27-B6A4-341B269CF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45D24835-B7F9-4CA7-BED8-E0454052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DB5A340D-E9F0-4BB8-BD5F-EAF504DA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61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84A109B7-3641-4120-9308-45C6AFE71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DBD8059F-CAD0-4FB9-89A2-829F6D73D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470F033-3505-4F63-819A-C5933770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8BC67BE-D010-4C32-946A-3D86B13E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1BF5263-A284-4BFE-BA94-D8A9940C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7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42467744-E649-46AC-853B-798CF030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CBE0E39D-9563-4238-A281-541AD6E6B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B42E9140-6FEE-4ADD-90FE-DFFFEA34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34B3419-D664-430C-A957-FCD2F238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F648D453-81CB-4EE5-81B9-D9390013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73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8A31F5F-8B25-4DC4-9494-5F88AF31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58338D9E-DA2C-4563-AD1C-1FC20B43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BAE51643-7467-4CDE-835E-D38BA63A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4B0731DF-07C5-4705-BAF3-81C162F0C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F9C56738-816B-4A7B-9B40-889CEFBE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2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83EDD82-C01C-48BF-98FF-39019816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EE85F25-3A3E-4DF2-B135-2052C7D9C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E874A7E-C7B3-4539-9362-AEAFCAB78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32E3F31C-159D-400A-A889-245B53E1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B660B6E-DB05-4370-AE6F-40DA83B0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8BB9C257-9686-43E4-A0C9-93A4D23B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0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59CC9F5-5CDA-43D6-91FD-43D16115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D953250-167D-4E29-A5E2-3C473DD9B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FE8AA967-49AD-483B-9EBA-ADC56D8EA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08675830-BE52-4AC5-B532-829594397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6B429724-02C1-490D-B539-9CA930AED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987BCAF4-730C-4D45-A4A9-40772CDF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FB9B1B0C-7F64-4EAD-BFCF-5818E9F7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DBF6C1D-7669-4EDE-B9C0-BDAFF31C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65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1CD54654-62E7-4A69-A591-7EC21ADF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174B20D4-C0B8-4DED-9425-5E3B769C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1B008DC3-EE9E-4C32-9825-B6B66584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7A07DE5A-C531-4D37-B8AC-C9D21277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15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03BA3094-0B86-4273-9F22-E324108B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E0ED6F72-4FC8-4267-A46C-130C3EEA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4A6E8F92-8FB2-4355-8638-5F42B0C8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8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BF9B811-CE9B-4AF5-AF8C-B5C5232E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D8410126-3FAE-4975-ADFB-7D5230C2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979577E0-C60E-4A46-87C7-816838D50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74581295-DEF2-4AE6-8C80-5DE30881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A8AFF8E-9A48-4D5C-A320-3A612B6F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37E959DD-C842-47B1-B00E-D4AF141D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8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215C9CA-A187-494E-A2EC-AA34DEC1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4907B921-162D-4531-9BC9-24D8EDDBA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28D06825-1487-4C63-BD8E-BCFF72D24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48C47C82-FDC9-405A-A2FA-61548FA9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B387AEE-EC0B-4AA9-B95C-FFEC6883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DB87A943-9C27-4774-8BA6-043FB45A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7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BBD8F0A3-97C5-4217-842C-B5113E1E9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75F6FF7C-B7FC-4FC1-B17A-34FC340F3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C4766F4E-6938-4D77-AAC8-6253C7C4C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FB553-168B-49B9-B179-11D2B0E30B46}" type="datetimeFigureOut">
              <a:rPr lang="ko-KR" altLang="en-US" smtClean="0"/>
              <a:t>2018-01-16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044A37E-E1EB-4CF4-9EFA-DB93B0C42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F4B42C91-DCCE-4C1D-B442-E291FC042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CD50-9829-44DA-BBD1-9E686B2CC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34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80A4DC14-2EF3-481E-B9E9-7B1D1936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69DEC79F-D954-4500-868D-DD281E1D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" y="0"/>
            <a:ext cx="11856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1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E0F7A6BB-8554-4F57-81CE-162981D3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49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39C1E226-0BC4-4A60-AAFD-5393BC75E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3627AD06-9207-431E-94A1-FAA712289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005B4649-1D40-4FBD-B94A-C47B7D3E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175AC155-216D-4B5E-8ADA-0F7358F53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4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5F0683A2-447F-4A0C-90EE-A8FB2189A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EB2983E4-293C-40FF-9F17-B3E2614D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6FB5B1F1-F87D-4117-A417-74B7B475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04B386D8-60A5-41EB-99AA-AC26721F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DF631399-68EF-4C6E-A77F-4A8FF4DE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CFA256AB-00B4-45C4-BC41-F9DEFDCBF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97BAF6C1-5D46-4B4A-B31A-28CA73DCF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1E658767-8E5D-4325-B4F6-E430A0F8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24102CBD-2B13-4FAF-B1DC-78935800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624A85AB-F6B3-48B9-A2B6-0181C1A3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D39096A0-BD96-4A5F-899F-4E753110B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" y="0"/>
            <a:ext cx="1217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C1847F5E-569C-4250-AF65-50FA09D1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EAD544B9-D32B-4AA5-9251-A719A5EFB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5CE62C02-02CC-4886-BD7E-4D5854E7E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8" y="228322"/>
            <a:ext cx="11302964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6BAC46F0-1A1B-4501-807F-8B1D5D332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01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Office PowerPoint</Application>
  <PresentationFormat>사용자 지정</PresentationFormat>
  <Paragraphs>0</Paragraphs>
  <Slides>21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박현성</dc:creator>
  <cp:lastModifiedBy>15Z960</cp:lastModifiedBy>
  <cp:revision>8</cp:revision>
  <dcterms:created xsi:type="dcterms:W3CDTF">2017-11-15T05:04:05Z</dcterms:created>
  <dcterms:modified xsi:type="dcterms:W3CDTF">2018-01-16T00:36:44Z</dcterms:modified>
</cp:coreProperties>
</file>